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FF"/>
    <a:srgbClr val="FFAB2F"/>
    <a:srgbClr val="FFA41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738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15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7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2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5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0812192-40B9-4D69-9D02-BB55B8B8212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DB156C-21A2-42A4-BC85-57BE5ECB4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994105" y="581404"/>
            <a:ext cx="6650156" cy="2766528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latin typeface="Arial Rounded MT Bold" panose="020F0704030504030204" pitchFamily="34" charset="0"/>
              </a:rPr>
              <a:t>Motivating</a:t>
            </a:r>
            <a:br>
              <a:rPr lang="en-US" sz="6600" dirty="0" smtClean="0">
                <a:latin typeface="Arial Rounded MT Bold" panose="020F0704030504030204" pitchFamily="34" charset="0"/>
              </a:rPr>
            </a:br>
            <a:r>
              <a:rPr lang="en-US" sz="6600" dirty="0" smtClean="0">
                <a:latin typeface="Arial Rounded MT Bold" panose="020F0704030504030204" pitchFamily="34" charset="0"/>
              </a:rPr>
              <a:t>Young</a:t>
            </a:r>
            <a:br>
              <a:rPr lang="en-US" sz="6600" dirty="0" smtClean="0">
                <a:latin typeface="Arial Rounded MT Bold" panose="020F0704030504030204" pitchFamily="34" charset="0"/>
              </a:rPr>
            </a:br>
            <a:r>
              <a:rPr lang="en-US" sz="6600" dirty="0" smtClean="0">
                <a:latin typeface="Arial Rounded MT Bold" panose="020F0704030504030204" pitchFamily="34" charset="0"/>
              </a:rPr>
              <a:t>People</a:t>
            </a:r>
            <a:endParaRPr lang="en-US" sz="66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052839" y="3424825"/>
            <a:ext cx="6683305" cy="550333"/>
          </a:xfrm>
        </p:spPr>
        <p:txBody>
          <a:bodyPr/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Voter registration in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travis</a:t>
            </a:r>
            <a:r>
              <a:rPr lang="en-US" sz="2400" dirty="0" smtClean="0">
                <a:latin typeface="Arial Rounded MT Bold" panose="020F0704030504030204" pitchFamily="34" charset="0"/>
              </a:rPr>
              <a:t> County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b="7574"/>
          <a:stretch/>
        </p:blipFill>
        <p:spPr>
          <a:xfrm rot="21425370">
            <a:off x="618762" y="1196935"/>
            <a:ext cx="3554226" cy="32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21" y="1813567"/>
            <a:ext cx="4882152" cy="325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4" y="3137271"/>
            <a:ext cx="5106311" cy="2473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296" y="174929"/>
            <a:ext cx="11060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9900"/>
                </a:solidFill>
                <a:latin typeface="Arial Rounded MT Bold" panose="020F0704030504030204" pitchFamily="34" charset="0"/>
              </a:rPr>
              <a:t>Graduation Week 2017</a:t>
            </a:r>
            <a:r>
              <a:rPr lang="en-US" sz="3200" dirty="0" smtClean="0">
                <a:latin typeface="Arial Rounded MT Bold" panose="020F0704030504030204" pitchFamily="34" charset="0"/>
              </a:rPr>
              <a:t>, AISD invited Voter Registration to have VDRs present to register all eligible new graduates.  This will expand to other school districts in Travis County next year.   </a:t>
            </a:r>
          </a:p>
        </p:txBody>
      </p:sp>
    </p:spTree>
    <p:extLst>
      <p:ext uri="{BB962C8B-B14F-4D97-AF65-F5344CB8AC3E}">
        <p14:creationId xmlns:p14="http://schemas.microsoft.com/office/powerpoint/2010/main" val="34123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79" y="1889624"/>
            <a:ext cx="5066057" cy="3359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79" y="2039624"/>
            <a:ext cx="5066057" cy="335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296" y="174929"/>
            <a:ext cx="110602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First Vote Program </a:t>
            </a:r>
            <a:r>
              <a:rPr lang="en-US" sz="3200" dirty="0" smtClean="0">
                <a:latin typeface="Arial Rounded MT Bold" panose="020F0704030504030204" pitchFamily="34" charset="0"/>
              </a:rPr>
              <a:t>is a collaborative effort with the League of Women Voters in Austin and the Travis County Clerk’s Elections Division.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Plan is to visit all high schools 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in Travis County to introduce 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voter registration and the 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elections process.  Students 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eligible for registration are also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registered at that time.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  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680466" cy="6363346"/>
            <a:chOff x="0" y="0"/>
            <a:chExt cx="11680466" cy="63633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680466" cy="63633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808181" y="3434963"/>
              <a:ext cx="3832529" cy="2552369"/>
            </a:xfrm>
            <a:prstGeom prst="rect">
              <a:avLst/>
            </a:prstGeom>
            <a:solidFill>
              <a:srgbClr val="FFA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latin typeface="Arial Rounded MT Bold" panose="020F0704030504030204" pitchFamily="34" charset="0"/>
                </a:rPr>
                <a:t>Contest geared to Middle and High School Students of Travis County.  This is promoting civic engagement within the school age population.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3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94" y="67538"/>
            <a:ext cx="3414043" cy="226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r="14347"/>
          <a:stretch/>
        </p:blipFill>
        <p:spPr>
          <a:xfrm>
            <a:off x="278296" y="2662827"/>
            <a:ext cx="4484536" cy="285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296" y="174929"/>
            <a:ext cx="7521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Presidential Mock Election 2016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All schools were contacted to participate and over 80 schools held registration efforts and an election.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5476" y="3090453"/>
            <a:ext cx="651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Another mock election is planned for the General Election of 2018.</a:t>
            </a:r>
          </a:p>
        </p:txBody>
      </p:sp>
    </p:spTree>
    <p:extLst>
      <p:ext uri="{BB962C8B-B14F-4D97-AF65-F5344CB8AC3E}">
        <p14:creationId xmlns:p14="http://schemas.microsoft.com/office/powerpoint/2010/main" val="32216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93" y="2489246"/>
            <a:ext cx="4214191" cy="280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296" y="174929"/>
            <a:ext cx="11060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Voter Registration Campus Drives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AISD schools—during Back to School nights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ACC campuses—during Voter Registration </a:t>
            </a:r>
            <a:r>
              <a:rPr lang="en-US" dirty="0" smtClean="0">
                <a:latin typeface="Arial Rounded MT Bold" panose="020F0704030504030204" pitchFamily="34" charset="0"/>
              </a:rPr>
              <a:t>month and back to school in January 2018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Residence Hall Fall move-ins at UT and Concordia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College campus’ staff and students became deputized to conduct registration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Partnerships with numerous campus organizations for registration outreach and training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83</TotalTime>
  <Words>201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Rounded MT Bold</vt:lpstr>
      <vt:lpstr>Impact</vt:lpstr>
      <vt:lpstr>Main Event</vt:lpstr>
      <vt:lpstr>Motivating Young People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Travis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Nagy</dc:creator>
  <cp:lastModifiedBy>Gretchen Nagy</cp:lastModifiedBy>
  <cp:revision>9</cp:revision>
  <dcterms:created xsi:type="dcterms:W3CDTF">2017-10-12T19:10:22Z</dcterms:created>
  <dcterms:modified xsi:type="dcterms:W3CDTF">2017-10-16T16:33:31Z</dcterms:modified>
</cp:coreProperties>
</file>